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1" r:id="rId1"/>
  </p:sldMasterIdLst>
  <p:sldIdLst>
    <p:sldId id="256" r:id="rId2"/>
    <p:sldId id="259" r:id="rId3"/>
    <p:sldId id="258" r:id="rId4"/>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2" d="100"/>
          <a:sy n="62" d="100"/>
        </p:scale>
        <p:origin x="-438"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ro-RO"/>
          </a:p>
        </p:txBody>
      </p:sp>
      <p:sp>
        <p:nvSpPr>
          <p:cNvPr id="5" name="Rectangle 5"/>
          <p:cNvSpPr>
            <a:spLocks noGrp="1" noChangeArrowheads="1"/>
          </p:cNvSpPr>
          <p:nvPr>
            <p:ph type="ftr" sz="quarter" idx="11"/>
          </p:nvPr>
        </p:nvSpPr>
        <p:spPr>
          <a:ln/>
        </p:spPr>
        <p:txBody>
          <a:bodyPr/>
          <a:lstStyle>
            <a:lvl1pPr>
              <a:defRPr/>
            </a:lvl1pPr>
          </a:lstStyle>
          <a:p>
            <a:pPr>
              <a:defRPr/>
            </a:pPr>
            <a:endParaRPr lang="ro-RO"/>
          </a:p>
        </p:txBody>
      </p:sp>
      <p:sp>
        <p:nvSpPr>
          <p:cNvPr id="6" name="Rectangle 6"/>
          <p:cNvSpPr>
            <a:spLocks noGrp="1" noChangeArrowheads="1"/>
          </p:cNvSpPr>
          <p:nvPr>
            <p:ph type="sldNum" sz="quarter" idx="12"/>
          </p:nvPr>
        </p:nvSpPr>
        <p:spPr>
          <a:ln/>
        </p:spPr>
        <p:txBody>
          <a:bodyPr/>
          <a:lstStyle>
            <a:lvl1pPr>
              <a:defRPr/>
            </a:lvl1pPr>
          </a:lstStyle>
          <a:p>
            <a:pPr>
              <a:defRPr/>
            </a:pPr>
            <a:fld id="{34B81D98-48D6-4F01-BB00-E596330EB47A}"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ro-RO"/>
          </a:p>
        </p:txBody>
      </p:sp>
      <p:sp>
        <p:nvSpPr>
          <p:cNvPr id="5" name="Rectangle 5"/>
          <p:cNvSpPr>
            <a:spLocks noGrp="1" noChangeArrowheads="1"/>
          </p:cNvSpPr>
          <p:nvPr>
            <p:ph type="ftr" sz="quarter" idx="11"/>
          </p:nvPr>
        </p:nvSpPr>
        <p:spPr>
          <a:ln/>
        </p:spPr>
        <p:txBody>
          <a:bodyPr/>
          <a:lstStyle>
            <a:lvl1pPr>
              <a:defRPr/>
            </a:lvl1pPr>
          </a:lstStyle>
          <a:p>
            <a:pPr>
              <a:defRPr/>
            </a:pPr>
            <a:endParaRPr lang="ro-RO"/>
          </a:p>
        </p:txBody>
      </p:sp>
      <p:sp>
        <p:nvSpPr>
          <p:cNvPr id="6" name="Rectangle 6"/>
          <p:cNvSpPr>
            <a:spLocks noGrp="1" noChangeArrowheads="1"/>
          </p:cNvSpPr>
          <p:nvPr>
            <p:ph type="sldNum" sz="quarter" idx="12"/>
          </p:nvPr>
        </p:nvSpPr>
        <p:spPr>
          <a:ln/>
        </p:spPr>
        <p:txBody>
          <a:bodyPr/>
          <a:lstStyle>
            <a:lvl1pPr>
              <a:defRPr/>
            </a:lvl1pPr>
          </a:lstStyle>
          <a:p>
            <a:pPr>
              <a:defRPr/>
            </a:pPr>
            <a:fld id="{20FCC987-F717-46B9-8E57-5B172AA0EDAB}"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ro-RO"/>
          </a:p>
        </p:txBody>
      </p:sp>
      <p:sp>
        <p:nvSpPr>
          <p:cNvPr id="5" name="Rectangle 5"/>
          <p:cNvSpPr>
            <a:spLocks noGrp="1" noChangeArrowheads="1"/>
          </p:cNvSpPr>
          <p:nvPr>
            <p:ph type="ftr" sz="quarter" idx="11"/>
          </p:nvPr>
        </p:nvSpPr>
        <p:spPr>
          <a:ln/>
        </p:spPr>
        <p:txBody>
          <a:bodyPr/>
          <a:lstStyle>
            <a:lvl1pPr>
              <a:defRPr/>
            </a:lvl1pPr>
          </a:lstStyle>
          <a:p>
            <a:pPr>
              <a:defRPr/>
            </a:pPr>
            <a:endParaRPr lang="ro-RO"/>
          </a:p>
        </p:txBody>
      </p:sp>
      <p:sp>
        <p:nvSpPr>
          <p:cNvPr id="6" name="Rectangle 6"/>
          <p:cNvSpPr>
            <a:spLocks noGrp="1" noChangeArrowheads="1"/>
          </p:cNvSpPr>
          <p:nvPr>
            <p:ph type="sldNum" sz="quarter" idx="12"/>
          </p:nvPr>
        </p:nvSpPr>
        <p:spPr>
          <a:ln/>
        </p:spPr>
        <p:txBody>
          <a:bodyPr/>
          <a:lstStyle>
            <a:lvl1pPr>
              <a:defRPr/>
            </a:lvl1pPr>
          </a:lstStyle>
          <a:p>
            <a:pPr>
              <a:defRPr/>
            </a:pPr>
            <a:fld id="{3D03910B-B477-40FE-8380-7AF704FCC175}"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ro-RO"/>
          </a:p>
        </p:txBody>
      </p:sp>
      <p:sp>
        <p:nvSpPr>
          <p:cNvPr id="5" name="Rectangle 5"/>
          <p:cNvSpPr>
            <a:spLocks noGrp="1" noChangeArrowheads="1"/>
          </p:cNvSpPr>
          <p:nvPr>
            <p:ph type="ftr" sz="quarter" idx="11"/>
          </p:nvPr>
        </p:nvSpPr>
        <p:spPr>
          <a:ln/>
        </p:spPr>
        <p:txBody>
          <a:bodyPr/>
          <a:lstStyle>
            <a:lvl1pPr>
              <a:defRPr/>
            </a:lvl1pPr>
          </a:lstStyle>
          <a:p>
            <a:pPr>
              <a:defRPr/>
            </a:pPr>
            <a:endParaRPr lang="ro-RO"/>
          </a:p>
        </p:txBody>
      </p:sp>
      <p:sp>
        <p:nvSpPr>
          <p:cNvPr id="6" name="Rectangle 6"/>
          <p:cNvSpPr>
            <a:spLocks noGrp="1" noChangeArrowheads="1"/>
          </p:cNvSpPr>
          <p:nvPr>
            <p:ph type="sldNum" sz="quarter" idx="12"/>
          </p:nvPr>
        </p:nvSpPr>
        <p:spPr>
          <a:ln/>
        </p:spPr>
        <p:txBody>
          <a:bodyPr/>
          <a:lstStyle>
            <a:lvl1pPr>
              <a:defRPr/>
            </a:lvl1pPr>
          </a:lstStyle>
          <a:p>
            <a:pPr>
              <a:defRPr/>
            </a:pPr>
            <a:fld id="{B23BEB02-7E06-4FD8-98BA-47E3768E6AF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ro-RO"/>
          </a:p>
        </p:txBody>
      </p:sp>
      <p:sp>
        <p:nvSpPr>
          <p:cNvPr id="5" name="Rectangle 5"/>
          <p:cNvSpPr>
            <a:spLocks noGrp="1" noChangeArrowheads="1"/>
          </p:cNvSpPr>
          <p:nvPr>
            <p:ph type="ftr" sz="quarter" idx="11"/>
          </p:nvPr>
        </p:nvSpPr>
        <p:spPr>
          <a:ln/>
        </p:spPr>
        <p:txBody>
          <a:bodyPr/>
          <a:lstStyle>
            <a:lvl1pPr>
              <a:defRPr/>
            </a:lvl1pPr>
          </a:lstStyle>
          <a:p>
            <a:pPr>
              <a:defRPr/>
            </a:pPr>
            <a:endParaRPr lang="ro-RO"/>
          </a:p>
        </p:txBody>
      </p:sp>
      <p:sp>
        <p:nvSpPr>
          <p:cNvPr id="6" name="Rectangle 6"/>
          <p:cNvSpPr>
            <a:spLocks noGrp="1" noChangeArrowheads="1"/>
          </p:cNvSpPr>
          <p:nvPr>
            <p:ph type="sldNum" sz="quarter" idx="12"/>
          </p:nvPr>
        </p:nvSpPr>
        <p:spPr>
          <a:ln/>
        </p:spPr>
        <p:txBody>
          <a:bodyPr/>
          <a:lstStyle>
            <a:lvl1pPr>
              <a:defRPr/>
            </a:lvl1pPr>
          </a:lstStyle>
          <a:p>
            <a:pPr>
              <a:defRPr/>
            </a:pPr>
            <a:fld id="{E883589B-8236-49D4-A809-D34616CB54F4}"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Rectangle 4"/>
          <p:cNvSpPr>
            <a:spLocks noGrp="1" noChangeArrowheads="1"/>
          </p:cNvSpPr>
          <p:nvPr>
            <p:ph type="dt" sz="half" idx="10"/>
          </p:nvPr>
        </p:nvSpPr>
        <p:spPr>
          <a:ln/>
        </p:spPr>
        <p:txBody>
          <a:bodyPr/>
          <a:lstStyle>
            <a:lvl1pPr>
              <a:defRPr/>
            </a:lvl1pPr>
          </a:lstStyle>
          <a:p>
            <a:pPr>
              <a:defRPr/>
            </a:pPr>
            <a:endParaRPr lang="ro-RO"/>
          </a:p>
        </p:txBody>
      </p:sp>
      <p:sp>
        <p:nvSpPr>
          <p:cNvPr id="6" name="Rectangle 5"/>
          <p:cNvSpPr>
            <a:spLocks noGrp="1" noChangeArrowheads="1"/>
          </p:cNvSpPr>
          <p:nvPr>
            <p:ph type="ftr" sz="quarter" idx="11"/>
          </p:nvPr>
        </p:nvSpPr>
        <p:spPr>
          <a:ln/>
        </p:spPr>
        <p:txBody>
          <a:bodyPr/>
          <a:lstStyle>
            <a:lvl1pPr>
              <a:defRPr/>
            </a:lvl1pPr>
          </a:lstStyle>
          <a:p>
            <a:pPr>
              <a:defRPr/>
            </a:pPr>
            <a:endParaRPr lang="ro-RO"/>
          </a:p>
        </p:txBody>
      </p:sp>
      <p:sp>
        <p:nvSpPr>
          <p:cNvPr id="7" name="Rectangle 6"/>
          <p:cNvSpPr>
            <a:spLocks noGrp="1" noChangeArrowheads="1"/>
          </p:cNvSpPr>
          <p:nvPr>
            <p:ph type="sldNum" sz="quarter" idx="12"/>
          </p:nvPr>
        </p:nvSpPr>
        <p:spPr>
          <a:ln/>
        </p:spPr>
        <p:txBody>
          <a:bodyPr/>
          <a:lstStyle>
            <a:lvl1pPr>
              <a:defRPr/>
            </a:lvl1pPr>
          </a:lstStyle>
          <a:p>
            <a:pPr>
              <a:defRPr/>
            </a:pPr>
            <a:fld id="{F995BF3F-6B36-41E2-9047-034ED4F71EE6}"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Rectangle 4"/>
          <p:cNvSpPr>
            <a:spLocks noGrp="1" noChangeArrowheads="1"/>
          </p:cNvSpPr>
          <p:nvPr>
            <p:ph type="dt" sz="half" idx="10"/>
          </p:nvPr>
        </p:nvSpPr>
        <p:spPr>
          <a:ln/>
        </p:spPr>
        <p:txBody>
          <a:bodyPr/>
          <a:lstStyle>
            <a:lvl1pPr>
              <a:defRPr/>
            </a:lvl1pPr>
          </a:lstStyle>
          <a:p>
            <a:pPr>
              <a:defRPr/>
            </a:pPr>
            <a:endParaRPr lang="ro-RO"/>
          </a:p>
        </p:txBody>
      </p:sp>
      <p:sp>
        <p:nvSpPr>
          <p:cNvPr id="8" name="Rectangle 5"/>
          <p:cNvSpPr>
            <a:spLocks noGrp="1" noChangeArrowheads="1"/>
          </p:cNvSpPr>
          <p:nvPr>
            <p:ph type="ftr" sz="quarter" idx="11"/>
          </p:nvPr>
        </p:nvSpPr>
        <p:spPr>
          <a:ln/>
        </p:spPr>
        <p:txBody>
          <a:bodyPr/>
          <a:lstStyle>
            <a:lvl1pPr>
              <a:defRPr/>
            </a:lvl1pPr>
          </a:lstStyle>
          <a:p>
            <a:pPr>
              <a:defRPr/>
            </a:pPr>
            <a:endParaRPr lang="ro-RO"/>
          </a:p>
        </p:txBody>
      </p:sp>
      <p:sp>
        <p:nvSpPr>
          <p:cNvPr id="9" name="Rectangle 6"/>
          <p:cNvSpPr>
            <a:spLocks noGrp="1" noChangeArrowheads="1"/>
          </p:cNvSpPr>
          <p:nvPr>
            <p:ph type="sldNum" sz="quarter" idx="12"/>
          </p:nvPr>
        </p:nvSpPr>
        <p:spPr>
          <a:ln/>
        </p:spPr>
        <p:txBody>
          <a:bodyPr/>
          <a:lstStyle>
            <a:lvl1pPr>
              <a:defRPr/>
            </a:lvl1pPr>
          </a:lstStyle>
          <a:p>
            <a:pPr>
              <a:defRPr/>
            </a:pPr>
            <a:fld id="{92054F3F-D62D-4386-BD0D-3AD6D0F49B1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Rectangle 4"/>
          <p:cNvSpPr>
            <a:spLocks noGrp="1" noChangeArrowheads="1"/>
          </p:cNvSpPr>
          <p:nvPr>
            <p:ph type="dt" sz="half" idx="10"/>
          </p:nvPr>
        </p:nvSpPr>
        <p:spPr>
          <a:ln/>
        </p:spPr>
        <p:txBody>
          <a:bodyPr/>
          <a:lstStyle>
            <a:lvl1pPr>
              <a:defRPr/>
            </a:lvl1pPr>
          </a:lstStyle>
          <a:p>
            <a:pPr>
              <a:defRPr/>
            </a:pPr>
            <a:endParaRPr lang="ro-RO"/>
          </a:p>
        </p:txBody>
      </p:sp>
      <p:sp>
        <p:nvSpPr>
          <p:cNvPr id="4" name="Rectangle 5"/>
          <p:cNvSpPr>
            <a:spLocks noGrp="1" noChangeArrowheads="1"/>
          </p:cNvSpPr>
          <p:nvPr>
            <p:ph type="ftr" sz="quarter" idx="11"/>
          </p:nvPr>
        </p:nvSpPr>
        <p:spPr>
          <a:ln/>
        </p:spPr>
        <p:txBody>
          <a:bodyPr/>
          <a:lstStyle>
            <a:lvl1pPr>
              <a:defRPr/>
            </a:lvl1pPr>
          </a:lstStyle>
          <a:p>
            <a:pPr>
              <a:defRPr/>
            </a:pPr>
            <a:endParaRPr lang="ro-RO"/>
          </a:p>
        </p:txBody>
      </p:sp>
      <p:sp>
        <p:nvSpPr>
          <p:cNvPr id="5" name="Rectangle 6"/>
          <p:cNvSpPr>
            <a:spLocks noGrp="1" noChangeArrowheads="1"/>
          </p:cNvSpPr>
          <p:nvPr>
            <p:ph type="sldNum" sz="quarter" idx="12"/>
          </p:nvPr>
        </p:nvSpPr>
        <p:spPr>
          <a:ln/>
        </p:spPr>
        <p:txBody>
          <a:bodyPr/>
          <a:lstStyle>
            <a:lvl1pPr>
              <a:defRPr/>
            </a:lvl1pPr>
          </a:lstStyle>
          <a:p>
            <a:pPr>
              <a:defRPr/>
            </a:pPr>
            <a:fld id="{09DB99A6-155D-4482-9BCD-F30C7944DFF9}"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ro-RO"/>
          </a:p>
        </p:txBody>
      </p:sp>
      <p:sp>
        <p:nvSpPr>
          <p:cNvPr id="3" name="Rectangle 5"/>
          <p:cNvSpPr>
            <a:spLocks noGrp="1" noChangeArrowheads="1"/>
          </p:cNvSpPr>
          <p:nvPr>
            <p:ph type="ftr" sz="quarter" idx="11"/>
          </p:nvPr>
        </p:nvSpPr>
        <p:spPr>
          <a:ln/>
        </p:spPr>
        <p:txBody>
          <a:bodyPr/>
          <a:lstStyle>
            <a:lvl1pPr>
              <a:defRPr/>
            </a:lvl1pPr>
          </a:lstStyle>
          <a:p>
            <a:pPr>
              <a:defRPr/>
            </a:pPr>
            <a:endParaRPr lang="ro-RO"/>
          </a:p>
        </p:txBody>
      </p:sp>
      <p:sp>
        <p:nvSpPr>
          <p:cNvPr id="4" name="Rectangle 6"/>
          <p:cNvSpPr>
            <a:spLocks noGrp="1" noChangeArrowheads="1"/>
          </p:cNvSpPr>
          <p:nvPr>
            <p:ph type="sldNum" sz="quarter" idx="12"/>
          </p:nvPr>
        </p:nvSpPr>
        <p:spPr>
          <a:ln/>
        </p:spPr>
        <p:txBody>
          <a:bodyPr/>
          <a:lstStyle>
            <a:lvl1pPr>
              <a:defRPr/>
            </a:lvl1pPr>
          </a:lstStyle>
          <a:p>
            <a:pPr>
              <a:defRPr/>
            </a:pPr>
            <a:fld id="{A96AE198-3245-487C-AC7E-239E692445E3}"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ro-RO"/>
          </a:p>
        </p:txBody>
      </p:sp>
      <p:sp>
        <p:nvSpPr>
          <p:cNvPr id="6" name="Rectangle 5"/>
          <p:cNvSpPr>
            <a:spLocks noGrp="1" noChangeArrowheads="1"/>
          </p:cNvSpPr>
          <p:nvPr>
            <p:ph type="ftr" sz="quarter" idx="11"/>
          </p:nvPr>
        </p:nvSpPr>
        <p:spPr>
          <a:ln/>
        </p:spPr>
        <p:txBody>
          <a:bodyPr/>
          <a:lstStyle>
            <a:lvl1pPr>
              <a:defRPr/>
            </a:lvl1pPr>
          </a:lstStyle>
          <a:p>
            <a:pPr>
              <a:defRPr/>
            </a:pPr>
            <a:endParaRPr lang="ro-RO"/>
          </a:p>
        </p:txBody>
      </p:sp>
      <p:sp>
        <p:nvSpPr>
          <p:cNvPr id="7" name="Rectangle 6"/>
          <p:cNvSpPr>
            <a:spLocks noGrp="1" noChangeArrowheads="1"/>
          </p:cNvSpPr>
          <p:nvPr>
            <p:ph type="sldNum" sz="quarter" idx="12"/>
          </p:nvPr>
        </p:nvSpPr>
        <p:spPr>
          <a:ln/>
        </p:spPr>
        <p:txBody>
          <a:bodyPr/>
          <a:lstStyle>
            <a:lvl1pPr>
              <a:defRPr/>
            </a:lvl1pPr>
          </a:lstStyle>
          <a:p>
            <a:pPr>
              <a:defRPr/>
            </a:pPr>
            <a:fld id="{FBE5BA3E-F654-467E-B34D-36F5C4A7B4BC}"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ro-RO"/>
          </a:p>
        </p:txBody>
      </p:sp>
      <p:sp>
        <p:nvSpPr>
          <p:cNvPr id="6" name="Rectangle 5"/>
          <p:cNvSpPr>
            <a:spLocks noGrp="1" noChangeArrowheads="1"/>
          </p:cNvSpPr>
          <p:nvPr>
            <p:ph type="ftr" sz="quarter" idx="11"/>
          </p:nvPr>
        </p:nvSpPr>
        <p:spPr>
          <a:ln/>
        </p:spPr>
        <p:txBody>
          <a:bodyPr/>
          <a:lstStyle>
            <a:lvl1pPr>
              <a:defRPr/>
            </a:lvl1pPr>
          </a:lstStyle>
          <a:p>
            <a:pPr>
              <a:defRPr/>
            </a:pPr>
            <a:endParaRPr lang="ro-RO"/>
          </a:p>
        </p:txBody>
      </p:sp>
      <p:sp>
        <p:nvSpPr>
          <p:cNvPr id="7" name="Rectangle 6"/>
          <p:cNvSpPr>
            <a:spLocks noGrp="1" noChangeArrowheads="1"/>
          </p:cNvSpPr>
          <p:nvPr>
            <p:ph type="sldNum" sz="quarter" idx="12"/>
          </p:nvPr>
        </p:nvSpPr>
        <p:spPr>
          <a:ln/>
        </p:spPr>
        <p:txBody>
          <a:bodyPr/>
          <a:lstStyle>
            <a:lvl1pPr>
              <a:defRPr/>
            </a:lvl1pPr>
          </a:lstStyle>
          <a:p>
            <a:pPr>
              <a:defRPr/>
            </a:pPr>
            <a:fld id="{1FEDF02E-1055-471F-9FF4-C74C1E19D46F}"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5364"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smtClean="0"/>
            </a:lvl1pPr>
          </a:lstStyle>
          <a:p>
            <a:pPr>
              <a:defRPr/>
            </a:pPr>
            <a:endParaRPr lang="ro-RO"/>
          </a:p>
        </p:txBody>
      </p:sp>
      <p:sp>
        <p:nvSpPr>
          <p:cNvPr id="15365"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smtClean="0"/>
            </a:lvl1pPr>
          </a:lstStyle>
          <a:p>
            <a:pPr>
              <a:defRPr/>
            </a:pPr>
            <a:endParaRPr lang="ro-RO"/>
          </a:p>
        </p:txBody>
      </p:sp>
      <p:sp>
        <p:nvSpPr>
          <p:cNvPr id="15366"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smtClean="0"/>
            </a:lvl1pPr>
          </a:lstStyle>
          <a:p>
            <a:pPr>
              <a:defRPr/>
            </a:pPr>
            <a:fld id="{FFD16B0D-20C4-4657-9B6B-51C52039AC89}"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pPr eaLnBrk="1" hangingPunct="1"/>
            <a:r>
              <a:rPr lang="fr-FR" sz="1400" b="1" smtClean="0"/>
              <a:t>CULTURA GREACĂ ŞI ELENISTICĂ</a:t>
            </a:r>
            <a:r>
              <a:rPr lang="en-US" smtClean="0"/>
              <a:t> </a:t>
            </a:r>
          </a:p>
        </p:txBody>
      </p:sp>
      <p:sp>
        <p:nvSpPr>
          <p:cNvPr id="2051" name="Text Box 4"/>
          <p:cNvSpPr txBox="1">
            <a:spLocks noChangeArrowheads="1"/>
          </p:cNvSpPr>
          <p:nvPr/>
        </p:nvSpPr>
        <p:spPr bwMode="auto">
          <a:xfrm>
            <a:off x="304800" y="381000"/>
            <a:ext cx="8382000" cy="625475"/>
          </a:xfrm>
          <a:prstGeom prst="rect">
            <a:avLst/>
          </a:prstGeom>
          <a:noFill/>
          <a:ln w="9525">
            <a:noFill/>
            <a:miter lim="800000"/>
            <a:headEnd/>
            <a:tailEnd/>
          </a:ln>
        </p:spPr>
        <p:txBody>
          <a:bodyPr>
            <a:spAutoFit/>
          </a:bodyPr>
          <a:lstStyle/>
          <a:p>
            <a:pPr eaLnBrk="0" hangingPunct="0">
              <a:spcBef>
                <a:spcPct val="50000"/>
              </a:spcBef>
            </a:pPr>
            <a:r>
              <a:rPr lang="ro-RO" sz="1000">
                <a:solidFill>
                  <a:schemeClr val="tx2"/>
                </a:solidFill>
              </a:rPr>
              <a:t>Examenul de bacalaureat 2010</a:t>
            </a:r>
            <a:br>
              <a:rPr lang="ro-RO" sz="1000">
                <a:solidFill>
                  <a:schemeClr val="tx2"/>
                </a:solidFill>
              </a:rPr>
            </a:br>
            <a:r>
              <a:rPr lang="ro-RO" sz="1000">
                <a:solidFill>
                  <a:schemeClr val="tx2"/>
                </a:solidFill>
              </a:rPr>
              <a:t>Proba de evaluare a competenţelor digitale</a:t>
            </a:r>
            <a:r>
              <a:rPr lang="en-US" sz="1000">
                <a:solidFill>
                  <a:schemeClr val="tx2"/>
                </a:solidFill>
              </a:rPr>
              <a:t> – document de lucru</a:t>
            </a:r>
          </a:p>
          <a:p>
            <a:pPr eaLnBrk="0" hangingPunct="0">
              <a:spcBef>
                <a:spcPct val="50000"/>
              </a:spcBef>
            </a:pPr>
            <a:endParaRPr lang="en-US" sz="1000"/>
          </a:p>
        </p:txBody>
      </p:sp>
      <p:sp>
        <p:nvSpPr>
          <p:cNvPr id="2052" name="Rectangle 5"/>
          <p:cNvSpPr>
            <a:spLocks noGrp="1" noChangeArrowheads="1"/>
          </p:cNvSpPr>
          <p:nvPr>
            <p:ph type="subTitle" idx="1"/>
          </p:nvPr>
        </p:nvSpPr>
        <p:spPr>
          <a:xfrm>
            <a:off x="1371600" y="3886200"/>
            <a:ext cx="6934200" cy="1752600"/>
          </a:xfrm>
        </p:spPr>
        <p:txBody>
          <a:bodyPr/>
          <a:lstStyle/>
          <a:p>
            <a:pPr eaLnBrk="1" hangingPunct="1"/>
            <a:r>
              <a:rPr lang="it-IT" sz="1000" smtClean="0"/>
              <a:t>(Adaptat după </a:t>
            </a:r>
            <a:r>
              <a:rPr lang="it-IT" sz="1000" i="1" smtClean="0"/>
              <a:t>Manualul de Istorie</a:t>
            </a:r>
            <a:r>
              <a:rPr lang="ro-RO" sz="1000" smtClean="0"/>
              <a:t>, </a:t>
            </a:r>
            <a:r>
              <a:rPr lang="it-IT" sz="1000" i="1" smtClean="0"/>
              <a:t>clasa a V-a</a:t>
            </a:r>
            <a:r>
              <a:rPr lang="it-IT" sz="1000" smtClean="0"/>
              <a:t>, Zoe Petre, Laura Căpiţă, Monica Dvorski, Carol Căpiţă, Ioan Grosu)</a:t>
            </a:r>
            <a:r>
              <a:rPr lang="en-US" smtClean="0"/>
              <a:t>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p:txBody>
          <a:bodyPr/>
          <a:lstStyle/>
          <a:p>
            <a:pPr algn="l" eaLnBrk="1" hangingPunct="1"/>
            <a:r>
              <a:rPr lang="ro-RO" sz="1000" smtClean="0"/>
              <a:t>Examenul de bacalaureat 2010</a:t>
            </a:r>
            <a:br>
              <a:rPr lang="ro-RO" sz="1000" smtClean="0"/>
            </a:br>
            <a:r>
              <a:rPr lang="ro-RO" sz="1000" smtClean="0"/>
              <a:t>Proba de evaluare a competenţelor digitale</a:t>
            </a:r>
            <a:r>
              <a:rPr lang="en-US" sz="1000" smtClean="0"/>
              <a:t> – document de lucru</a:t>
            </a:r>
            <a:r>
              <a:rPr lang="en-US" sz="4000" smtClean="0"/>
              <a:t/>
            </a:r>
            <a:br>
              <a:rPr lang="en-US" sz="4000" smtClean="0"/>
            </a:br>
            <a:endParaRPr lang="en-US" sz="4000" smtClean="0"/>
          </a:p>
        </p:txBody>
      </p:sp>
      <p:sp>
        <p:nvSpPr>
          <p:cNvPr id="3075" name="Rectangle 3"/>
          <p:cNvSpPr>
            <a:spLocks noGrp="1" noChangeArrowheads="1"/>
          </p:cNvSpPr>
          <p:nvPr>
            <p:ph type="body" idx="1"/>
          </p:nvPr>
        </p:nvSpPr>
        <p:spPr>
          <a:xfrm>
            <a:off x="457200" y="1447800"/>
            <a:ext cx="4191000" cy="4419600"/>
          </a:xfrm>
        </p:spPr>
        <p:txBody>
          <a:bodyPr/>
          <a:lstStyle/>
          <a:p>
            <a:pPr marL="0" indent="357188" algn="just" eaLnBrk="1" hangingPunct="1">
              <a:buFontTx/>
              <a:buNone/>
            </a:pPr>
            <a:r>
              <a:rPr lang="fr-FR" sz="1200" smtClean="0"/>
              <a:t>În cetăţile greceşti, templele şi altarele închinate zeilor, înălţate în centrul oraşului sau pe acropole, sunt construcţiile cele mai bogate şi mai frumoase. Ele adăpostesc listele cetăţenilor, tezaurul cetăţii şi statuile zeilor. Fiecare cetate are unul sau mai mulţi zei care o ocrotesc şi acordă cinstire celorlalţi zei pentru a nu-i supăra.</a:t>
            </a:r>
          </a:p>
          <a:p>
            <a:pPr marL="0" indent="357188" algn="just" eaLnBrk="1" hangingPunct="1">
              <a:buFontTx/>
              <a:buNone/>
            </a:pPr>
            <a:r>
              <a:rPr lang="fr-FR" sz="1200" smtClean="0"/>
              <a:t>Orice adunare a poporului sau a sfatului începe cu un sacrificiu închinat zeilor, iar familiile aduc zilnic închinări zeităţilor protectoare.</a:t>
            </a:r>
          </a:p>
          <a:p>
            <a:pPr marL="0" indent="357188" algn="just" eaLnBrk="1" hangingPunct="1">
              <a:buFontTx/>
              <a:buNone/>
            </a:pPr>
            <a:r>
              <a:rPr lang="fr-FR" sz="1200" smtClean="0"/>
              <a:t>Grecii sunt politeişti, adică se închină mai multor zei. Ei îşi închipuie zeii asemeni unor făpturi cu înfăţişare şi obiceiuri asemănătoare cu cele ale oamenilor. Dar zeii nu mor niciodată, rămânând mereu tineri, frumoşi şi puternici, locuind pe culmile muntelui Olimp.</a:t>
            </a:r>
          </a:p>
          <a:p>
            <a:pPr marL="0" indent="357188" algn="just" eaLnBrk="1" hangingPunct="1">
              <a:buFontTx/>
              <a:buNone/>
            </a:pPr>
            <a:r>
              <a:rPr lang="fr-FR" sz="1200" smtClean="0"/>
              <a:t>Zeii sunt cinstiţi şi prin sărbători la care participă întreaga cetate. La Olimpia, unde se află templul închinat lui Zeus, o dată la patru ani se adună locuitori din întreaga Eladă pentru a asista la întreceri sportive (jocuri panelenice sau olimpiade).</a:t>
            </a:r>
          </a:p>
          <a:p>
            <a:pPr marL="0" indent="357188" algn="just" eaLnBrk="1" hangingPunct="1">
              <a:buFontTx/>
              <a:buNone/>
            </a:pPr>
            <a:r>
              <a:rPr lang="fr-FR" sz="1200" smtClean="0"/>
              <a:t>În cinstea învingătorilor la aceste concursuri, cei mai vestiţi poeţi compun cântece de slavă, numite ode.</a:t>
            </a:r>
            <a:endParaRPr lang="en-US" sz="1200" smtClean="0"/>
          </a:p>
        </p:txBody>
      </p:sp>
      <p:pic>
        <p:nvPicPr>
          <p:cNvPr id="3076" name="Picture 7"/>
          <p:cNvPicPr>
            <a:picLocks noChangeAspect="1" noChangeArrowheads="1"/>
          </p:cNvPicPr>
          <p:nvPr/>
        </p:nvPicPr>
        <p:blipFill>
          <a:blip r:embed="rId2"/>
          <a:srcRect/>
          <a:stretch>
            <a:fillRect/>
          </a:stretch>
        </p:blipFill>
        <p:spPr bwMode="auto">
          <a:xfrm>
            <a:off x="5029200" y="1676400"/>
            <a:ext cx="3600450" cy="3600450"/>
          </a:xfrm>
          <a:prstGeom prst="rect">
            <a:avLst/>
          </a:prstGeom>
          <a:noFill/>
          <a:ln w="9525">
            <a:noFill/>
            <a:miter lim="800000"/>
            <a:headEnd/>
            <a:tailEnd/>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p:txBody>
          <a:bodyPr/>
          <a:lstStyle/>
          <a:p>
            <a:pPr algn="l" eaLnBrk="1" hangingPunct="1"/>
            <a:r>
              <a:rPr lang="ro-RO" sz="1000" smtClean="0"/>
              <a:t>Examenul de bacalaureat 2010</a:t>
            </a:r>
            <a:br>
              <a:rPr lang="ro-RO" sz="1000" smtClean="0"/>
            </a:br>
            <a:r>
              <a:rPr lang="ro-RO" sz="1000" smtClean="0"/>
              <a:t>Proba de evaluare a competenţelor digitale</a:t>
            </a:r>
            <a:r>
              <a:rPr lang="en-US" sz="1000" smtClean="0"/>
              <a:t> – document de lucru</a:t>
            </a:r>
            <a:r>
              <a:rPr lang="en-US" sz="4000" smtClean="0"/>
              <a:t/>
            </a:r>
            <a:br>
              <a:rPr lang="en-US" sz="4000" smtClean="0"/>
            </a:br>
            <a:endParaRPr lang="en-US" sz="4000" smtClean="0"/>
          </a:p>
        </p:txBody>
      </p:sp>
      <p:sp>
        <p:nvSpPr>
          <p:cNvPr id="4099" name="Rectangle 3"/>
          <p:cNvSpPr>
            <a:spLocks noGrp="1" noChangeArrowheads="1"/>
          </p:cNvSpPr>
          <p:nvPr>
            <p:ph type="body" idx="1"/>
          </p:nvPr>
        </p:nvSpPr>
        <p:spPr>
          <a:xfrm>
            <a:off x="457200" y="1600200"/>
            <a:ext cx="8001000" cy="3276600"/>
          </a:xfrm>
        </p:spPr>
        <p:txBody>
          <a:bodyPr/>
          <a:lstStyle/>
          <a:p>
            <a:pPr marL="609600" indent="-609600" eaLnBrk="1" hangingPunct="1">
              <a:buFontTx/>
              <a:buAutoNum type="arabicPeriod"/>
            </a:pPr>
            <a:r>
              <a:rPr lang="fr-FR" sz="1200" smtClean="0"/>
              <a:t>Definiţi următorii termeni :</a:t>
            </a:r>
          </a:p>
          <a:p>
            <a:pPr marL="990600" lvl="1" indent="-533400" eaLnBrk="1" hangingPunct="1">
              <a:buFontTx/>
              <a:buAutoNum type="alphaLcParenR"/>
            </a:pPr>
            <a:r>
              <a:rPr lang="fr-FR" sz="1200" smtClean="0"/>
              <a:t>epopee</a:t>
            </a:r>
          </a:p>
          <a:p>
            <a:pPr marL="990600" lvl="1" indent="-533400" eaLnBrk="1" hangingPunct="1">
              <a:buFontTx/>
              <a:buAutoNum type="alphaLcParenR"/>
            </a:pPr>
            <a:r>
              <a:rPr lang="fr-FR" sz="1200" smtClean="0"/>
              <a:t>polis</a:t>
            </a:r>
            <a:endParaRPr lang="es-ES" sz="1200" smtClean="0"/>
          </a:p>
          <a:p>
            <a:pPr marL="990600" lvl="1" indent="-533400" eaLnBrk="1" hangingPunct="1">
              <a:buFontTx/>
              <a:buAutoNum type="alphaLcParenR"/>
            </a:pPr>
            <a:r>
              <a:rPr lang="es-ES" sz="1200" smtClean="0"/>
              <a:t>sanctuar</a:t>
            </a:r>
            <a:endParaRPr lang="fr-FR" sz="1200" smtClean="0"/>
          </a:p>
          <a:p>
            <a:pPr marL="609600" indent="-609600" eaLnBrk="1" hangingPunct="1">
              <a:buFontTx/>
              <a:buAutoNum type="arabicPeriod"/>
            </a:pPr>
            <a:r>
              <a:rPr lang="fr-FR" sz="1200" smtClean="0"/>
              <a:t>Ce ştiţi despre :</a:t>
            </a:r>
            <a:endParaRPr lang="it-IT" sz="1200" smtClean="0"/>
          </a:p>
          <a:p>
            <a:pPr marL="990600" lvl="1" indent="-533400" eaLnBrk="1" hangingPunct="1">
              <a:buFontTx/>
              <a:buAutoNum type="alphaLcParenR"/>
            </a:pPr>
            <a:r>
              <a:rPr lang="it-IT" sz="1200" smtClean="0"/>
              <a:t>Homer</a:t>
            </a:r>
          </a:p>
          <a:p>
            <a:pPr marL="990600" lvl="1" indent="-533400" eaLnBrk="1" hangingPunct="1">
              <a:buFontTx/>
              <a:buAutoNum type="alphaLcParenR"/>
            </a:pPr>
            <a:r>
              <a:rPr lang="it-IT" sz="1200" smtClean="0"/>
              <a:t>Platon</a:t>
            </a:r>
          </a:p>
          <a:p>
            <a:pPr marL="990600" lvl="1" indent="-533400" eaLnBrk="1" hangingPunct="1">
              <a:buFontTx/>
              <a:buAutoNum type="alphaLcParenR"/>
            </a:pPr>
            <a:r>
              <a:rPr lang="it-IT" sz="1200" smtClean="0"/>
              <a:t>Tucidide</a:t>
            </a:r>
          </a:p>
          <a:p>
            <a:pPr marL="609600" indent="-609600" eaLnBrk="1" hangingPunct="1">
              <a:buFontTx/>
              <a:buAutoNum type="arabicPeriod"/>
            </a:pPr>
            <a:r>
              <a:rPr lang="it-IT" sz="1200" smtClean="0"/>
              <a:t>Stiluri arhitectonice greceşti</a:t>
            </a:r>
          </a:p>
          <a:p>
            <a:pPr marL="990600" lvl="1" indent="-533400" eaLnBrk="1" hangingPunct="1">
              <a:buFontTx/>
              <a:buAutoNum type="alphaLcParenR"/>
            </a:pPr>
            <a:r>
              <a:rPr lang="it-IT" sz="1200" smtClean="0"/>
              <a:t>Doric</a:t>
            </a:r>
          </a:p>
          <a:p>
            <a:pPr marL="990600" lvl="1" indent="-533400" eaLnBrk="1" hangingPunct="1">
              <a:buFontTx/>
              <a:buAutoNum type="alphaLcParenR"/>
            </a:pPr>
            <a:r>
              <a:rPr lang="it-IT" sz="1200" smtClean="0"/>
              <a:t>Ionic</a:t>
            </a:r>
          </a:p>
          <a:p>
            <a:pPr marL="990600" lvl="1" indent="-533400" eaLnBrk="1" hangingPunct="1">
              <a:buFontTx/>
              <a:buAutoNum type="alphaLcParenR"/>
            </a:pPr>
            <a:r>
              <a:rPr lang="it-IT" sz="1200" smtClean="0"/>
              <a:t>Corintic</a:t>
            </a:r>
            <a:endParaRPr lang="en-US" sz="1200" smtClean="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48</TotalTime>
  <Words>239</Words>
  <Application>Microsoft PowerPoint</Application>
  <PresentationFormat>On-screen Show (4:3)</PresentationFormat>
  <Paragraphs>22</Paragraphs>
  <Slides>3</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3</vt:i4>
      </vt:variant>
    </vt:vector>
  </HeadingPairs>
  <TitlesOfParts>
    <vt:vector size="6" baseType="lpstr">
      <vt:lpstr>Arial</vt:lpstr>
      <vt:lpstr>Calibri</vt:lpstr>
      <vt:lpstr>Default Design</vt:lpstr>
      <vt:lpstr>CULTURA GREACĂ ŞI ELENISTICĂ </vt:lpstr>
      <vt:lpstr>Examenul de bacalaureat 2010 Proba de evaluare a competenţelor digitale – document de lucru </vt:lpstr>
      <vt:lpstr>Examenul de bacalaureat 2010 Proba de evaluare a competenţelor digitale – document de lucru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Digitale</dc:creator>
  <cp:lastModifiedBy>Digitale</cp:lastModifiedBy>
  <cp:revision>35</cp:revision>
  <cp:lastPrinted>1601-01-01T00:00:00Z</cp:lastPrinted>
  <dcterms:created xsi:type="dcterms:W3CDTF">1601-01-01T00:00:00Z</dcterms:created>
  <dcterms:modified xsi:type="dcterms:W3CDTF">2010-04-08T09:27:52Z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